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4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6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4660"/>
  </p:normalViewPr>
  <p:slideViewPr>
    <p:cSldViewPr>
      <p:cViewPr varScale="1">
        <p:scale>
          <a:sx n="83" d="100"/>
          <a:sy n="83" d="100"/>
        </p:scale>
        <p:origin x="134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9862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96E19C8-FAD9-4410-B614-459DABE2F94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4507E6A-8D84-4E5D-8E62-97341295C9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2667000"/>
            <a:ext cx="7408333" cy="345069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u="sng" dirty="0" smtClean="0"/>
              <a:t>Economic Development</a:t>
            </a:r>
          </a:p>
          <a:p>
            <a:pPr marL="0" indent="0" algn="ctr">
              <a:buNone/>
            </a:pPr>
            <a:endParaRPr lang="en-US" sz="3600" b="1" u="sng" dirty="0"/>
          </a:p>
          <a:p>
            <a:pPr marL="0" indent="0" algn="ctr">
              <a:buNone/>
            </a:pPr>
            <a:r>
              <a:rPr lang="en-US" sz="3600" dirty="0" smtClean="0"/>
              <a:t>Economic Development</a:t>
            </a:r>
          </a:p>
          <a:p>
            <a:pPr marL="0" indent="0" algn="ctr">
              <a:buNone/>
            </a:pPr>
            <a:r>
              <a:rPr lang="en-US" sz="3600" dirty="0" smtClean="0"/>
              <a:t>“It’s harder than it looks”</a:t>
            </a:r>
            <a:endParaRPr lang="en-US" sz="3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25272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ACCMA Summer </a:t>
            </a:r>
            <a:r>
              <a:rPr lang="en-US" dirty="0" smtClean="0"/>
              <a:t>Conference</a:t>
            </a:r>
            <a:br>
              <a:rPr lang="en-US" dirty="0" smtClean="0"/>
            </a:br>
            <a:r>
              <a:rPr lang="en-US" dirty="0" smtClean="0"/>
              <a:t>May 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3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Jim Searcy</a:t>
            </a:r>
            <a:br>
              <a:rPr lang="en-US" dirty="0" smtClean="0"/>
            </a:br>
            <a:r>
              <a:rPr lang="en-US" dirty="0" smtClean="0"/>
              <a:t>Economic Development Association of Alabama</a:t>
            </a:r>
            <a:br>
              <a:rPr lang="en-US" dirty="0" smtClean="0"/>
            </a:br>
            <a:r>
              <a:rPr lang="en-US" dirty="0" smtClean="0"/>
              <a:t>2 North Jackson Street</a:t>
            </a:r>
            <a:br>
              <a:rPr lang="en-US" dirty="0" smtClean="0"/>
            </a:br>
            <a:r>
              <a:rPr lang="en-US" dirty="0" smtClean="0"/>
              <a:t>Suite 302</a:t>
            </a:r>
          </a:p>
          <a:p>
            <a:pPr marL="0" indent="0">
              <a:buNone/>
            </a:pPr>
            <a:r>
              <a:rPr lang="en-US" dirty="0" smtClean="0"/>
              <a:t>Montgomery, AL  36104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Office: (334) 676-2085     	Cell: (334) 303-7994</a:t>
            </a:r>
            <a:br>
              <a:rPr lang="en-US" b="1" dirty="0" smtClean="0"/>
            </a:br>
            <a:r>
              <a:rPr lang="en-US" b="1" dirty="0" smtClean="0"/>
              <a:t>E-mail: jim@edaa.org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7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“There is no I in Team”</a:t>
            </a:r>
          </a:p>
          <a:p>
            <a:r>
              <a:rPr lang="en-US" dirty="0" smtClean="0"/>
              <a:t>“If You Don’t Know Where You’re Going, You’ll Never get there”</a:t>
            </a:r>
          </a:p>
          <a:p>
            <a:r>
              <a:rPr lang="en-US" dirty="0" smtClean="0"/>
              <a:t>“When the Going Gets Tough the Tough Get Going”</a:t>
            </a:r>
          </a:p>
          <a:p>
            <a:r>
              <a:rPr lang="en-US" dirty="0" smtClean="0"/>
              <a:t>“Winners Never Quit and Quitters Never Win”</a:t>
            </a:r>
          </a:p>
          <a:p>
            <a:r>
              <a:rPr lang="en-US" dirty="0" smtClean="0"/>
              <a:t>“85% of Life is Just Showing Up”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smtClean="0"/>
              <a:t>The Basics “Clichés”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30544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State and Regional Economic Development Organizations are critical</a:t>
            </a:r>
          </a:p>
          <a:p>
            <a:r>
              <a:rPr lang="en-US" dirty="0" smtClean="0"/>
              <a:t>Use your existing industry program to develop viable leads</a:t>
            </a:r>
          </a:p>
          <a:p>
            <a:r>
              <a:rPr lang="en-US" dirty="0" smtClean="0"/>
              <a:t>Be fiscally responsible and realistic with your EDA and the application of incentives</a:t>
            </a:r>
          </a:p>
          <a:p>
            <a:r>
              <a:rPr lang="en-US" dirty="0" smtClean="0"/>
              <a:t>Set objectives and goals that are attainable</a:t>
            </a:r>
            <a:endParaRPr lang="en-US" dirty="0"/>
          </a:p>
          <a:p>
            <a:r>
              <a:rPr lang="en-US" dirty="0" smtClean="0"/>
              <a:t>Trust your developer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“80% of Life is Just Showing Up”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1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Putting together your team</a:t>
            </a:r>
          </a:p>
          <a:p>
            <a:r>
              <a:rPr lang="en-US" dirty="0" smtClean="0"/>
              <a:t>Different Projects require different team members</a:t>
            </a:r>
          </a:p>
          <a:p>
            <a:r>
              <a:rPr lang="en-US" dirty="0" smtClean="0"/>
              <a:t>Economic Development is a process not an event</a:t>
            </a:r>
          </a:p>
          <a:p>
            <a:r>
              <a:rPr lang="en-US" dirty="0" smtClean="0"/>
              <a:t>Everyone has a role to play but there is always a “quarterback”</a:t>
            </a:r>
          </a:p>
          <a:p>
            <a:r>
              <a:rPr lang="en-US" dirty="0" smtClean="0"/>
              <a:t>Find the lesson in every project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smtClean="0"/>
              <a:t>There Is No I In Team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143161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Recruitment – What do you want / What can you get</a:t>
            </a:r>
          </a:p>
          <a:p>
            <a:r>
              <a:rPr lang="en-US" dirty="0" smtClean="0"/>
              <a:t>Retention – Existing Industry – there is nothing more valuable to a community</a:t>
            </a:r>
          </a:p>
          <a:p>
            <a:r>
              <a:rPr lang="en-US" dirty="0" smtClean="0"/>
              <a:t>Renewal – What does it mean – Entrepreneurship? Innovation? Community Development?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“If You Don’t Know Where You’re Going, You’ll Never get there”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07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Infrastructure – a fun word to say but a really difficult reality to achieve.  </a:t>
            </a:r>
          </a:p>
          <a:p>
            <a:r>
              <a:rPr lang="en-US" dirty="0" smtClean="0"/>
              <a:t>Physical</a:t>
            </a:r>
          </a:p>
          <a:p>
            <a:r>
              <a:rPr lang="en-US" dirty="0" smtClean="0"/>
              <a:t>Human</a:t>
            </a:r>
          </a:p>
          <a:p>
            <a:r>
              <a:rPr lang="en-US" dirty="0" smtClean="0"/>
              <a:t>Financial</a:t>
            </a:r>
          </a:p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dirty="0" smtClean="0"/>
              <a:t>“If You Don’t Know Where You’re Going, You’ll Never Get </a:t>
            </a:r>
            <a:r>
              <a:rPr lang="en-US" dirty="0"/>
              <a:t>T</a:t>
            </a:r>
            <a:r>
              <a:rPr lang="en-US" dirty="0" smtClean="0"/>
              <a:t>here”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92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Economic Development is not an easy task: </a:t>
            </a:r>
          </a:p>
          <a:p>
            <a:pPr lvl="1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Labor</a:t>
            </a:r>
          </a:p>
          <a:p>
            <a:pPr lvl="1"/>
            <a:r>
              <a:rPr lang="en-US" dirty="0" smtClean="0"/>
              <a:t>Product</a:t>
            </a:r>
          </a:p>
          <a:p>
            <a:pPr lvl="1"/>
            <a:r>
              <a:rPr lang="en-US" dirty="0" smtClean="0"/>
              <a:t>Incentives</a:t>
            </a:r>
          </a:p>
          <a:p>
            <a:pPr lvl="1"/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Business Climate</a:t>
            </a:r>
          </a:p>
          <a:p>
            <a:pPr lvl="1"/>
            <a:r>
              <a:rPr lang="en-US" dirty="0" smtClean="0"/>
              <a:t>Quality of Life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“When the Going Gets Tough the Tough Get Going”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68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Projects are coming to fruition a faster rate than ever but it still takes patience and perseverance</a:t>
            </a:r>
            <a:endParaRPr lang="en-US" dirty="0"/>
          </a:p>
          <a:p>
            <a:r>
              <a:rPr lang="en-US" dirty="0" smtClean="0"/>
              <a:t>Take the long view of economic development and celebrate the wins </a:t>
            </a:r>
          </a:p>
          <a:p>
            <a:r>
              <a:rPr lang="en-US" dirty="0" smtClean="0"/>
              <a:t>Utilize incentives judicially and in a fiscally responsible manner  -  Sometimes it just doesn’t make cent$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“Winners Never Quit and Quitters Never Win”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4800" dirty="0" smtClean="0"/>
              <a:t>Thank You!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850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213</TotalTime>
  <Words>341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Candara</vt:lpstr>
      <vt:lpstr>Symbol</vt:lpstr>
      <vt:lpstr>Waveform</vt:lpstr>
      <vt:lpstr>ACCMA Summer Conference May 8, 2017</vt:lpstr>
      <vt:lpstr>The Basics “Clichés”</vt:lpstr>
      <vt:lpstr>“80% of Life is Just Showing Up” </vt:lpstr>
      <vt:lpstr>There Is No I In Team</vt:lpstr>
      <vt:lpstr>“If You Don’t Know Where You’re Going, You’ll Never get there” </vt:lpstr>
      <vt:lpstr>“If You Don’t Know Where You’re Going, You’ll Never Get There”</vt:lpstr>
      <vt:lpstr>“When the Going Gets Tough the Tough Get Going” </vt:lpstr>
      <vt:lpstr>“Winners Never Quit and Quitters Never Win” </vt:lpstr>
      <vt:lpstr>Questions?</vt:lpstr>
      <vt:lpstr>Contact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EDAA  LEADERSHIP INSTITUTE</dc:title>
  <dc:creator>User</dc:creator>
  <cp:lastModifiedBy>Julia Heflin</cp:lastModifiedBy>
  <cp:revision>14</cp:revision>
  <cp:lastPrinted>2017-06-01T14:42:35Z</cp:lastPrinted>
  <dcterms:created xsi:type="dcterms:W3CDTF">2015-09-08T17:36:50Z</dcterms:created>
  <dcterms:modified xsi:type="dcterms:W3CDTF">2017-06-01T14:42:44Z</dcterms:modified>
</cp:coreProperties>
</file>